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2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1534B4-4EB9-44E8-8AE6-5250084AAF88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55D4D-D065-4876-8140-64649DA5438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857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D4646D-4196-46D6-BFD1-9DA2BB656123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C07B7-6843-4AED-B198-64F1CB78AB6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17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07E9E5-9272-4553-AD0E-73D396E37AA7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C4CCA-D659-4844-AA81-6D014D3EC41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36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B0D602-2162-4E85-9EF2-DB958919FE66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2DCAE-CF06-4B28-B531-18531FEFCF9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4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28B024-E6F4-4C8C-B75D-03E5620A9374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117E-AE99-420A-AA26-6CC58CC82A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948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B13EF5-D401-445E-B3C1-3B13DCF27FA0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628A3-A8FE-4A02-B310-FEDD914CA6F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079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5AE20-5E18-493F-BB90-BE7C3D45C077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8FC01-46AE-4D14-B1EC-1490D23E7BB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532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0C302-556D-43B8-A7D4-FCA5A6E1DC8E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03205-E33F-489F-AF5B-1C692B49DDC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681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C2420-39A0-404F-9938-27D285F1B54F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43F65-95DB-4235-B342-830B77D1355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843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60CB6D-F9EE-4A1C-9C6B-6025B817CD12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5C5E53-F7CF-4E91-945C-2B081BB835D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878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44A3B-EEE8-48DA-8559-AB7C9E646F4A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C1158-B86A-43EF-B6F4-6947598344F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606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BADD37-9348-4B45-85BC-E0C26F480FA8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3D42D3-7BC3-4884-8ACB-F1E55A2DC7D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188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069328" y="663735"/>
            <a:ext cx="6858000" cy="1790700"/>
          </a:xfrm>
        </p:spPr>
        <p:txBody>
          <a:bodyPr/>
          <a:lstStyle/>
          <a:p>
            <a:r>
              <a:rPr lang="ja-JP" altLang="en-US" sz="3000" dirty="0"/>
              <a:t>日本赤十字リハビリテーション協会</a:t>
            </a:r>
            <a:r>
              <a:rPr lang="en-US" altLang="ja-JP" sz="3000" dirty="0"/>
              <a:t/>
            </a:r>
            <a:br>
              <a:rPr lang="en-US" altLang="ja-JP" sz="3000" dirty="0"/>
            </a:br>
            <a:r>
              <a:rPr lang="en-US" altLang="ja-JP" sz="3000" dirty="0"/>
              <a:t>COI</a:t>
            </a:r>
            <a:r>
              <a:rPr lang="ja-JP" altLang="en-US" sz="3000" dirty="0"/>
              <a:t>開示</a:t>
            </a:r>
            <a:r>
              <a:rPr lang="en-US" altLang="ja-JP" sz="3000" dirty="0"/>
              <a:t/>
            </a:r>
            <a:br>
              <a:rPr lang="en-US" altLang="ja-JP" sz="3000" dirty="0"/>
            </a:br>
            <a:r>
              <a:rPr lang="en-US" altLang="ja-JP" sz="3000" dirty="0"/>
              <a:t/>
            </a:r>
            <a:br>
              <a:rPr lang="en-US" altLang="ja-JP" sz="3000" dirty="0"/>
            </a:br>
            <a:r>
              <a:rPr lang="ja-JP" altLang="en-US" sz="3000" dirty="0"/>
              <a:t>発表者名：○○　○○</a:t>
            </a: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245691" y="2972052"/>
            <a:ext cx="876844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eaLnBrk="1" hangingPunct="1"/>
            <a:r>
              <a:rPr lang="ja-JP" altLang="en-US" sz="2400" dirty="0"/>
              <a:t>演題発表に関連し、開示すべき</a:t>
            </a:r>
            <a:r>
              <a:rPr lang="en-US" altLang="ja-JP" sz="2400" dirty="0"/>
              <a:t>COI</a:t>
            </a:r>
            <a:r>
              <a:rPr lang="ja-JP" altLang="en-US" sz="2400" dirty="0"/>
              <a:t>関係にある企業などとして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①顧問：　なし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②株保有・利益：　なし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③特許使用料：　なし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④講演料：　なし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⑤原稿料：　なし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⑥受託研究・共同研究費：　○○製薬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⑦奨学寄付金：　○○製薬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⑧寄付講座所属：　あり　（○○製薬）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　⑨贈答品などの報酬：　なし</a:t>
            </a:r>
            <a:endParaRPr lang="en-US" altLang="ja-JP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日本赤十字リハビリテーション協会 COI開示  発表者名：○○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日本赤十字リハビリテーション協会 COI開示  発表者名：○○　○○</dc:title>
  <dc:creator>gyomu</dc:creator>
  <cp:lastModifiedBy>gyomu</cp:lastModifiedBy>
  <cp:revision>3</cp:revision>
  <dcterms:created xsi:type="dcterms:W3CDTF">2024-08-20T02:02:54Z</dcterms:created>
  <dcterms:modified xsi:type="dcterms:W3CDTF">2024-11-28T04:59:28Z</dcterms:modified>
</cp:coreProperties>
</file>