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6" autoAdjust="0"/>
    <p:restoredTop sz="94660"/>
  </p:normalViewPr>
  <p:slideViewPr>
    <p:cSldViewPr snapToGrid="0" showGuides="1">
      <p:cViewPr varScale="1">
        <p:scale>
          <a:sx n="59" d="100"/>
          <a:sy n="59" d="100"/>
        </p:scale>
        <p:origin x="11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4986E5-4419-43C1-8568-A3A3B43CD551}" type="datetimeFigureOut">
              <a:rPr lang="ja-JP" altLang="en-US" smtClean="0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5E48D5-071A-4725-B2DD-B8C7D800A8B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33266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0EC4CE-4121-4E1A-885D-7FE05C0EC552}" type="datetimeFigureOut">
              <a:rPr lang="ja-JP" altLang="en-US" smtClean="0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100B31-2032-432C-AB07-9E2AA7B7D3AF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120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70CD6B-81BF-4C3B-9A5D-3B79DEE653BC}" type="datetimeFigureOut">
              <a:rPr lang="ja-JP" altLang="en-US" smtClean="0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B70A88-4E4C-43E2-B3BF-FA22D8C0DCB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12640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66DA23-B3FA-4E76-9DC8-C6C5FFC617D0}" type="datetimeFigureOut">
              <a:rPr lang="ja-JP" altLang="en-US" smtClean="0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9D2FC1-331B-4B25-98DB-DB0FD6C14CD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3726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BE9E6B-5550-4ACA-AC5B-CF5DFC0F1036}" type="datetimeFigureOut">
              <a:rPr lang="ja-JP" altLang="en-US" smtClean="0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388FBB-5D68-43D6-B857-B710DA5A4E47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9802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6FEEE4-7869-4AAC-A019-2CEE5B8345F7}" type="datetimeFigureOut">
              <a:rPr lang="ja-JP" altLang="en-US" smtClean="0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7F2ED6-AEC2-4A45-96C7-F5BD44ECCC5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39393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FA9D62-940C-4C6A-8F66-123E988DE3C4}" type="datetimeFigureOut">
              <a:rPr lang="ja-JP" altLang="en-US" smtClean="0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FC9F8-8AD9-4EB3-8CF5-0F49E669F2A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67925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69C390-F5B3-476C-893F-D57993BA255D}" type="datetimeFigureOut">
              <a:rPr lang="ja-JP" altLang="en-US" smtClean="0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030BC4-F555-4959-9BFE-FE5BC473EBD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1047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B72328-71A3-45FE-AB78-53DDD8756D9A}" type="datetimeFigureOut">
              <a:rPr lang="ja-JP" altLang="en-US" smtClean="0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2AB45-638F-48B3-B705-E0727015A8F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2628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21C9D0-6683-4ECE-92A7-694568121873}" type="datetimeFigureOut">
              <a:rPr lang="ja-JP" altLang="en-US" smtClean="0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7B7E95-EBF5-421B-BE79-90B6BD7229CD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4735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09F687-CC4D-4397-A969-4B0DF6B67DCA}" type="datetimeFigureOut">
              <a:rPr lang="ja-JP" altLang="en-US" smtClean="0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D0469D-985C-495A-BA58-5F92ACA5E77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2561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54C42A4-0777-467C-B25B-98E58EA66F54}" type="datetimeFigureOut">
              <a:rPr lang="ja-JP" altLang="en-US" smtClean="0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6A347B3-7F69-4D62-86B2-95AE68143B1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37944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sz="3300" dirty="0">
                <a:latin typeface="+mn-ea"/>
                <a:ea typeface="+mn-ea"/>
              </a:rPr>
              <a:t>日本赤十字リハビリテーション協会</a:t>
            </a:r>
            <a:r>
              <a:rPr lang="en-US" altLang="ja-JP" sz="3300" dirty="0">
                <a:latin typeface="+mn-ea"/>
                <a:ea typeface="+mn-ea"/>
              </a:rPr>
              <a:t/>
            </a:r>
            <a:br>
              <a:rPr lang="en-US" altLang="ja-JP" sz="3300" dirty="0">
                <a:latin typeface="+mn-ea"/>
                <a:ea typeface="+mn-ea"/>
              </a:rPr>
            </a:br>
            <a:r>
              <a:rPr lang="en-US" altLang="ja-JP" sz="3300" dirty="0">
                <a:latin typeface="+mn-ea"/>
                <a:ea typeface="+mn-ea"/>
              </a:rPr>
              <a:t>COI</a:t>
            </a:r>
            <a:r>
              <a:rPr lang="ja-JP" altLang="en-US" sz="3300" dirty="0">
                <a:latin typeface="+mn-ea"/>
                <a:ea typeface="+mn-ea"/>
              </a:rPr>
              <a:t>開示</a:t>
            </a:r>
            <a:r>
              <a:rPr lang="en-US" altLang="ja-JP" sz="3300" dirty="0">
                <a:latin typeface="+mn-ea"/>
                <a:ea typeface="+mn-ea"/>
              </a:rPr>
              <a:t/>
            </a:r>
            <a:br>
              <a:rPr lang="en-US" altLang="ja-JP" sz="3300" dirty="0">
                <a:latin typeface="+mn-ea"/>
                <a:ea typeface="+mn-ea"/>
              </a:rPr>
            </a:br>
            <a:r>
              <a:rPr lang="en-US" altLang="ja-JP" sz="3300" dirty="0">
                <a:latin typeface="+mn-ea"/>
                <a:ea typeface="+mn-ea"/>
              </a:rPr>
              <a:t/>
            </a:r>
            <a:br>
              <a:rPr lang="en-US" altLang="ja-JP" sz="3300" dirty="0">
                <a:latin typeface="+mn-ea"/>
                <a:ea typeface="+mn-ea"/>
              </a:rPr>
            </a:br>
            <a:r>
              <a:rPr lang="ja-JP" altLang="en-US" sz="3300" dirty="0">
                <a:latin typeface="+mn-ea"/>
                <a:ea typeface="+mn-ea"/>
              </a:rPr>
              <a:t>発表者名：○○　○○</a:t>
            </a:r>
            <a:endParaRPr lang="ja-JP" altLang="en-US" sz="3300" dirty="0">
              <a:latin typeface="+mn-ea"/>
              <a:ea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956447"/>
            <a:ext cx="6858000" cy="124182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sz="3300" dirty="0">
                <a:latin typeface="+mn-ea"/>
              </a:rPr>
              <a:t>演題発表に関連し、開示すべき</a:t>
            </a:r>
            <a:r>
              <a:rPr lang="en-US" altLang="ja-JP" sz="3300" dirty="0">
                <a:latin typeface="+mn-ea"/>
              </a:rPr>
              <a:t>COI</a:t>
            </a:r>
            <a:r>
              <a:rPr lang="ja-JP" altLang="en-US" sz="3300" dirty="0">
                <a:latin typeface="+mn-ea"/>
              </a:rPr>
              <a:t>関係にある企業などはありません。</a:t>
            </a:r>
            <a:endParaRPr lang="ja-JP" altLang="en-US" sz="3300" dirty="0">
              <a:latin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22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日本赤十字リハビリテーション協会 COI開示  発表者名：○○　○○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日本赤十字リハビリテーション協会 COI開示  発表者名：○○　○○</dc:title>
  <dc:creator>gyomu</dc:creator>
  <cp:lastModifiedBy>gyomu</cp:lastModifiedBy>
  <cp:revision>2</cp:revision>
  <dcterms:created xsi:type="dcterms:W3CDTF">2024-08-20T02:03:34Z</dcterms:created>
  <dcterms:modified xsi:type="dcterms:W3CDTF">2024-11-28T04:57:21Z</dcterms:modified>
</cp:coreProperties>
</file>